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3085F3E-5E31-4B32-A2D2-83718C293B17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365EC90-5453-4E05-B7D9-CF6DEFD666C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0877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85F3E-5E31-4B32-A2D2-83718C293B17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5EC90-5453-4E05-B7D9-CF6DEFD66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29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85F3E-5E31-4B32-A2D2-83718C293B17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5EC90-5453-4E05-B7D9-CF6DEFD666C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5001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85F3E-5E31-4B32-A2D2-83718C293B17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5EC90-5453-4E05-B7D9-CF6DEFD666C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02354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85F3E-5E31-4B32-A2D2-83718C293B17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5EC90-5453-4E05-B7D9-CF6DEFD66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8278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85F3E-5E31-4B32-A2D2-83718C293B17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5EC90-5453-4E05-B7D9-CF6DEFD666C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24474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85F3E-5E31-4B32-A2D2-83718C293B17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5EC90-5453-4E05-B7D9-CF6DEFD666C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126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85F3E-5E31-4B32-A2D2-83718C293B17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5EC90-5453-4E05-B7D9-CF6DEFD666C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64954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85F3E-5E31-4B32-A2D2-83718C293B17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5EC90-5453-4E05-B7D9-CF6DEFD666C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386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85F3E-5E31-4B32-A2D2-83718C293B17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5EC90-5453-4E05-B7D9-CF6DEFD66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557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85F3E-5E31-4B32-A2D2-83718C293B17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5EC90-5453-4E05-B7D9-CF6DEFD666C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2248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85F3E-5E31-4B32-A2D2-83718C293B17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5EC90-5453-4E05-B7D9-CF6DEFD66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619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85F3E-5E31-4B32-A2D2-83718C293B17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5EC90-5453-4E05-B7D9-CF6DEFD666C6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7636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85F3E-5E31-4B32-A2D2-83718C293B17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5EC90-5453-4E05-B7D9-CF6DEFD666C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1946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85F3E-5E31-4B32-A2D2-83718C293B17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5EC90-5453-4E05-B7D9-CF6DEFD66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722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85F3E-5E31-4B32-A2D2-83718C293B17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5EC90-5453-4E05-B7D9-CF6DEFD666C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7547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85F3E-5E31-4B32-A2D2-83718C293B17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5EC90-5453-4E05-B7D9-CF6DEFD66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106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3085F3E-5E31-4B32-A2D2-83718C293B17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365EC90-5453-4E05-B7D9-CF6DEFD66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892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Pitch_(music)" TargetMode="External"/><Relationship Id="rId2" Type="http://schemas.openxmlformats.org/officeDocument/2006/relationships/hyperlink" Target="http://en.wikipedia.org/wiki/Musical_notation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Sound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Harmony" TargetMode="External"/><Relationship Id="rId2" Type="http://schemas.openxmlformats.org/officeDocument/2006/relationships/hyperlink" Target="http://en.wikipedia.org/wiki/Music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n.wikipedia.org/wiki/Simultaneity_(music)" TargetMode="External"/><Relationship Id="rId4" Type="http://schemas.openxmlformats.org/officeDocument/2006/relationships/hyperlink" Target="http://en.wikipedia.org/wiki/Note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Musical Notes, Chords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Mr. Jue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40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Musical notes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note is </a:t>
            </a:r>
          </a:p>
          <a:p>
            <a:pPr marL="0" indent="0">
              <a:buNone/>
            </a:pPr>
            <a:r>
              <a:rPr lang="en-US" dirty="0" smtClean="0"/>
              <a:t>- A </a:t>
            </a:r>
            <a:r>
              <a:rPr lang="en-US" dirty="0"/>
              <a:t>sign used in </a:t>
            </a:r>
            <a:r>
              <a:rPr lang="en-US" dirty="0">
                <a:hlinkClick r:id="rId2" tooltip="Musical notation"/>
              </a:rPr>
              <a:t>musical notation</a:t>
            </a:r>
            <a:r>
              <a:rPr lang="en-US" dirty="0"/>
              <a:t> to represent the relative duration and </a:t>
            </a:r>
            <a:r>
              <a:rPr lang="en-US" dirty="0">
                <a:hlinkClick r:id="rId3" tooltip="Pitch (music)"/>
              </a:rPr>
              <a:t>pitch</a:t>
            </a:r>
            <a:r>
              <a:rPr lang="en-US" dirty="0"/>
              <a:t> of a </a:t>
            </a:r>
            <a:r>
              <a:rPr lang="en-US" dirty="0">
                <a:hlinkClick r:id="rId4" tooltip="Sound"/>
              </a:rPr>
              <a:t>sound</a:t>
            </a:r>
            <a:r>
              <a:rPr lang="en-US" dirty="0"/>
              <a:t> (♪, ♫);</a:t>
            </a:r>
          </a:p>
          <a:p>
            <a:pPr>
              <a:buFontTx/>
              <a:buChar char="-"/>
            </a:pPr>
            <a:r>
              <a:rPr lang="en-US" dirty="0" smtClean="0"/>
              <a:t>A </a:t>
            </a:r>
            <a:r>
              <a:rPr lang="en-US" dirty="0"/>
              <a:t>pitched sound itself</a:t>
            </a:r>
            <a:r>
              <a:rPr lang="en-US" dirty="0" smtClean="0"/>
              <a:t>.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12 notes exist in music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75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Alphabets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7 letters are used to represent each note</a:t>
            </a:r>
          </a:p>
          <a:p>
            <a:pPr marL="0" indent="0">
              <a:buNone/>
            </a:pPr>
            <a:r>
              <a:rPr lang="en-US" dirty="0" smtClean="0"/>
              <a:t>A B C D E F G </a:t>
            </a:r>
            <a:endParaRPr lang="en-US" dirty="0"/>
          </a:p>
          <a:p>
            <a:r>
              <a:rPr lang="en-US" dirty="0" smtClean="0"/>
              <a:t>Accidentals (# and b) are used to represent other 5 notes</a:t>
            </a:r>
          </a:p>
          <a:p>
            <a:pPr marL="0" indent="0">
              <a:buNone/>
            </a:pPr>
            <a:r>
              <a:rPr lang="en-US" smtClean="0"/>
              <a:t>Ex) C#, F#, Bb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53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 </a:t>
            </a:r>
            <a:r>
              <a:rPr lang="en-US" b="1" dirty="0"/>
              <a:t>chord</a:t>
            </a:r>
            <a:r>
              <a:rPr lang="en-US" dirty="0"/>
              <a:t>, in </a:t>
            </a:r>
            <a:r>
              <a:rPr lang="en-US" dirty="0">
                <a:hlinkClick r:id="rId2" tooltip="Music"/>
              </a:rPr>
              <a:t>music</a:t>
            </a:r>
            <a:r>
              <a:rPr lang="en-US" dirty="0"/>
              <a:t>, is any </a:t>
            </a:r>
            <a:r>
              <a:rPr lang="en-US" dirty="0">
                <a:hlinkClick r:id="rId3" tooltip="Harmony"/>
              </a:rPr>
              <a:t>harmonic</a:t>
            </a:r>
            <a:r>
              <a:rPr lang="en-US" dirty="0"/>
              <a:t> set of three or more </a:t>
            </a:r>
            <a:r>
              <a:rPr lang="en-US" dirty="0">
                <a:hlinkClick r:id="rId4" tooltip="Note"/>
              </a:rPr>
              <a:t>notes</a:t>
            </a:r>
            <a:r>
              <a:rPr lang="en-US" dirty="0"/>
              <a:t> that is heard as if sounding </a:t>
            </a:r>
            <a:r>
              <a:rPr lang="en-US" dirty="0" smtClean="0">
                <a:hlinkClick r:id="rId5" tooltip="Simultaneity (music)"/>
              </a:rPr>
              <a:t>simultaneously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some cases, there is only two notes.</a:t>
            </a:r>
          </a:p>
          <a:p>
            <a:r>
              <a:rPr lang="en-US" dirty="0" smtClean="0"/>
              <a:t>Chords are made by skipping notes</a:t>
            </a:r>
            <a:endParaRPr lang="en-US" dirty="0"/>
          </a:p>
          <a:p>
            <a:r>
              <a:rPr lang="en-US" dirty="0" smtClean="0"/>
              <a:t>Blocked chord – notes played together</a:t>
            </a:r>
          </a:p>
          <a:p>
            <a:r>
              <a:rPr lang="en-US" dirty="0" smtClean="0"/>
              <a:t>Broken chord – notes are not played together but they’re close to each other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4860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Major, minor Chords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Major chord – perceived as happier sound than a minor chord</a:t>
            </a:r>
          </a:p>
          <a:p>
            <a:endParaRPr lang="en-US" dirty="0"/>
          </a:p>
          <a:p>
            <a:r>
              <a:rPr lang="en-US" dirty="0"/>
              <a:t>m</a:t>
            </a:r>
            <a:r>
              <a:rPr lang="en-US" dirty="0" smtClean="0"/>
              <a:t>inor chord – perceived as sad sound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49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Notation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letters are used to indicate Major chords</a:t>
            </a:r>
          </a:p>
          <a:p>
            <a:pPr marL="0" indent="0">
              <a:buNone/>
            </a:pPr>
            <a:r>
              <a:rPr lang="en-US" dirty="0" smtClean="0"/>
              <a:t>Ex) G, A, B, C</a:t>
            </a:r>
          </a:p>
          <a:p>
            <a:r>
              <a:rPr lang="en-US" dirty="0" smtClean="0"/>
              <a:t>‘m’ is written next to a letter to indicate minor chords </a:t>
            </a:r>
          </a:p>
          <a:p>
            <a:pPr marL="0" indent="0">
              <a:buNone/>
            </a:pPr>
            <a:r>
              <a:rPr lang="en-US" dirty="0" smtClean="0"/>
              <a:t>Ex) Cm, </a:t>
            </a:r>
            <a:r>
              <a:rPr lang="en-US" dirty="0" err="1" smtClean="0"/>
              <a:t>Dm</a:t>
            </a:r>
            <a:r>
              <a:rPr lang="en-US" dirty="0" smtClean="0"/>
              <a:t>, </a:t>
            </a:r>
            <a:r>
              <a:rPr lang="en-US" dirty="0" err="1" smtClean="0"/>
              <a:t>Em</a:t>
            </a:r>
            <a:r>
              <a:rPr lang="en-US" dirty="0" smtClean="0"/>
              <a:t>, </a:t>
            </a:r>
            <a:r>
              <a:rPr lang="en-US" dirty="0" err="1" smtClean="0"/>
              <a:t>Fm</a:t>
            </a:r>
            <a:r>
              <a:rPr lang="en-US" dirty="0" smtClean="0"/>
              <a:t>, Gm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1935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35</TotalTime>
  <Words>120</Words>
  <Application>Microsoft Office PowerPoint</Application>
  <PresentationFormat>Widescreen</PresentationFormat>
  <Paragraphs>28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Garamond</vt:lpstr>
      <vt:lpstr>Organic</vt:lpstr>
      <vt:lpstr>Musical Notes, Chords </vt:lpstr>
      <vt:lpstr>Musical notes </vt:lpstr>
      <vt:lpstr>Alphabets used</vt:lpstr>
      <vt:lpstr>Chords</vt:lpstr>
      <vt:lpstr>Major, minor Chords </vt:lpstr>
      <vt:lpstr>Notation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Musical Notes, Chords</dc:title>
  <dc:creator>Justin Jue</dc:creator>
  <cp:lastModifiedBy>Justin Jue</cp:lastModifiedBy>
  <cp:revision>5</cp:revision>
  <dcterms:created xsi:type="dcterms:W3CDTF">2014-10-21T16:07:04Z</dcterms:created>
  <dcterms:modified xsi:type="dcterms:W3CDTF">2014-10-22T17:41:35Z</dcterms:modified>
</cp:coreProperties>
</file>